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75" r:id="rId6"/>
    <p:sldId id="277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57" y="72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B32F0-08A5-4EF0-8DE3-59101D6EE244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7251E-586D-4348-8DAC-E62978CE743A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fld id="{943FFAAB-55BD-4260-A4E4-7D8FCB28E61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fld id="{90E773DE-2121-4534-891E-4D269B6198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C928-9714-4F09-AE9C-B528894147EA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C5AA-C98B-4767-9F86-543C86342EB3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F431-F1A2-484B-9821-BE68B2552BFD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61084" cy="1468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18B2-72C7-48F4-B6C5-9B169F0411AF}" type="datetime1">
              <a:rPr lang="en-IN" smtClean="0"/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F0C1-FE4D-47C4-BFD4-577E77A4BE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0756-FC39-40F2-AE6B-E47CC92E69F0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9EE-6E44-4EC5-B743-56364C358950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B0-1696-4B8E-8499-63FE83517830}" type="datetime1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7739-47D7-4369-9627-C747691F05D4}" type="datetime1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3A5-CAFA-4CB3-9177-7123DA3DB155}" type="datetime1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78D-48D1-449F-874F-1F96C64D321C}" type="datetime1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5FE-CF8B-488A-9FBF-9A9FA55312D6}" type="datetime1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1B29-5AEB-4E68-BDA0-23754AE9280E}" type="datetime1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A038-B803-4A22-B9BC-E3AF3BDCED81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ITC1365 - EXPLORATORY DATA ANALYTICS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2EA7-D846-4DD1-862F-6C9076468EAA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4" name="Google Shape;36974;p1"/>
          <p:cNvSpPr/>
          <p:nvPr/>
        </p:nvSpPr>
        <p:spPr>
          <a:xfrm>
            <a:off x="240550" y="274650"/>
            <a:ext cx="11696700" cy="62546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75" name="Google Shape;36975;p1"/>
          <p:cNvSpPr txBox="1">
            <a:spLocks noGrp="1"/>
          </p:cNvSpPr>
          <p:nvPr>
            <p:ph type="subTitle" idx="4294967295"/>
          </p:nvPr>
        </p:nvSpPr>
        <p:spPr>
          <a:xfrm>
            <a:off x="2499545" y="2580111"/>
            <a:ext cx="7822200" cy="3199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r>
              <a:rPr lang="en-US" b="1" dirty="0"/>
              <a:t>Team Name</a:t>
            </a:r>
            <a:r>
              <a:rPr lang="en-IN" altLang="en-US" b="1" dirty="0"/>
              <a:t>      </a:t>
            </a:r>
            <a:r>
              <a:rPr lang="en-US" b="1" dirty="0"/>
              <a:t> : </a:t>
            </a:r>
            <a:endParaRPr lang="en-US" sz="1800" dirty="0"/>
          </a:p>
          <a:p>
            <a:r>
              <a:rPr lang="en-US" b="1" dirty="0"/>
              <a:t>Project Title</a:t>
            </a:r>
            <a:r>
              <a:rPr lang="en-IN" altLang="en-US" b="1" dirty="0"/>
              <a:t>     </a:t>
            </a:r>
            <a:r>
              <a:rPr lang="en-US" b="1" dirty="0"/>
              <a:t> </a:t>
            </a:r>
            <a:r>
              <a:rPr lang="en-IN" altLang="en-US" b="1" dirty="0"/>
              <a:t> </a:t>
            </a:r>
            <a:r>
              <a:rPr lang="en-US" b="1" dirty="0"/>
              <a:t>: </a:t>
            </a:r>
            <a:endParaRPr lang="en-US" sz="1800" dirty="0"/>
          </a:p>
          <a:p>
            <a:r>
              <a:rPr lang="en-US" b="1" dirty="0"/>
              <a:t>Theme Chosen </a:t>
            </a:r>
            <a:r>
              <a:rPr lang="en-IN" altLang="en-US" b="1" dirty="0"/>
              <a:t> </a:t>
            </a:r>
            <a:r>
              <a:rPr lang="en-US" b="1" dirty="0"/>
              <a:t>: </a:t>
            </a:r>
            <a:endParaRPr lang="en-US" sz="1800" dirty="0"/>
          </a:p>
          <a:p>
            <a:r>
              <a:rPr lang="en-US" b="1" dirty="0"/>
              <a:t>Details of Team : </a:t>
            </a:r>
            <a:r>
              <a:rPr lang="en-US" dirty="0"/>
              <a:t>(Team Representative - Name ) (Other Team Members names)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8B8B8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8B8B8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8B8B8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976" name="Google Shape;36976;p1"/>
          <p:cNvSpPr/>
          <p:nvPr/>
        </p:nvSpPr>
        <p:spPr>
          <a:xfrm>
            <a:off x="1679575" y="-1684338"/>
            <a:ext cx="35433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78" name="Google Shape;36978;p1"/>
          <p:cNvSpPr/>
          <p:nvPr/>
        </p:nvSpPr>
        <p:spPr>
          <a:xfrm>
            <a:off x="1825728" y="497247"/>
            <a:ext cx="88635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K.RAMAKRISHNAN COLLEGE OF ENGINEERING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None/>
            </a:pPr>
            <a:r>
              <a:rPr lang="en-US" sz="1800" b="1" i="0" u="none" strike="noStrike" cap="none" dirty="0">
                <a:solidFill>
                  <a:srgbClr val="FF0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(AUTONOMOUS)</a:t>
            </a:r>
            <a:endParaRPr lang="en-IN" sz="18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6979" name="Google Shape;36979;p1" descr="A blue and white logo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9900" y="579715"/>
            <a:ext cx="1716050" cy="13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8950145" y="6471472"/>
            <a:ext cx="2743200" cy="365125"/>
          </a:xfrm>
        </p:spPr>
        <p:txBody>
          <a:bodyPr/>
          <a:lstStyle/>
          <a:p>
            <a:pPr>
              <a:defRPr/>
            </a:pPr>
            <a:fld id="{B0B1F0C1-FE4D-47C4-BFD4-577E77A4BE46}" type="slidenum">
              <a:rPr lang="en-US" altLang="en-US" smtClean="0"/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50" y="1393424"/>
            <a:ext cx="6059700" cy="87407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rcRect l="85237" t="1500" r="2927" b="90963"/>
          <a:stretch>
            <a:fillRect/>
          </a:stretch>
        </p:blipFill>
        <p:spPr>
          <a:xfrm>
            <a:off x="10462895" y="822960"/>
            <a:ext cx="1273175" cy="1007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90519" y="6492875"/>
            <a:ext cx="2743200" cy="365125"/>
          </a:xfrm>
        </p:spPr>
        <p:txBody>
          <a:bodyPr/>
          <a:lstStyle/>
          <a:p>
            <a:fld id="{D0CD2EA7-D846-4DD1-862F-6C9076468EAA}" type="slidenum">
              <a:rPr lang="en-IN" smtClean="0"/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473032" y="1924646"/>
            <a:ext cx="7980005" cy="278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Font Style - Times New Roman(Regular) </a:t>
            </a:r>
            <a:endParaRPr lang="en-US" sz="3500" dirty="0"/>
          </a:p>
          <a:p>
            <a:pPr marL="342900" indent="-342900"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Side Headings - Bold – 16 </a:t>
            </a:r>
            <a:endParaRPr lang="en-US" sz="3500" dirty="0"/>
          </a:p>
          <a:p>
            <a:pPr marL="342900" indent="-342900"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Content - 12 </a:t>
            </a:r>
            <a:endParaRPr lang="en-US" sz="3500" dirty="0"/>
          </a:p>
          <a:p>
            <a:pPr marL="342900" indent="-342900"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Page limit - 5</a:t>
            </a:r>
            <a:endParaRPr lang="en-IN" sz="3500" dirty="0"/>
          </a:p>
        </p:txBody>
      </p:sp>
      <p:sp>
        <p:nvSpPr>
          <p:cNvPr id="10" name="Google Shape;36974;p1"/>
          <p:cNvSpPr/>
          <p:nvPr/>
        </p:nvSpPr>
        <p:spPr>
          <a:xfrm>
            <a:off x="240550" y="274650"/>
            <a:ext cx="11696700" cy="62546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4792" y="6492875"/>
            <a:ext cx="2743200" cy="365125"/>
          </a:xfrm>
        </p:spPr>
        <p:txBody>
          <a:bodyPr/>
          <a:lstStyle/>
          <a:p>
            <a:fld id="{D0CD2EA7-D846-4DD1-862F-6C9076468EAA}" type="slidenum">
              <a:rPr lang="en-IN" smtClean="0"/>
            </a:fld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184988" y="1558212"/>
            <a:ext cx="10273004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altLang="en-US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Proposed AI-Solution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proposed AI-driven solution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is AI utilized to solve the problem?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 and benefits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974;p1"/>
          <p:cNvSpPr/>
          <p:nvPr/>
        </p:nvSpPr>
        <p:spPr>
          <a:xfrm>
            <a:off x="240550" y="274650"/>
            <a:ext cx="11696700" cy="62546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1" y="6485200"/>
            <a:ext cx="2743200" cy="365125"/>
          </a:xfrm>
        </p:spPr>
        <p:txBody>
          <a:bodyPr/>
          <a:lstStyle/>
          <a:p>
            <a:fld id="{D0CD2EA7-D846-4DD1-862F-6C9076468EAA}" type="slidenum">
              <a:rPr lang="en-IN" smtClean="0"/>
            </a:fld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026368" y="1410155"/>
            <a:ext cx="10403633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Technical Approach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Tools, frameworks, Free AI tools utilized and advanced subscription-based tools required, along with their impact on enhancing project efficiency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and workflow of the solution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methodology 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974;p1"/>
          <p:cNvSpPr/>
          <p:nvPr/>
        </p:nvSpPr>
        <p:spPr>
          <a:xfrm>
            <a:off x="240550" y="274650"/>
            <a:ext cx="11696700" cy="62546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1" y="6492875"/>
            <a:ext cx="2743200" cy="365125"/>
          </a:xfrm>
        </p:spPr>
        <p:txBody>
          <a:bodyPr/>
          <a:lstStyle/>
          <a:p>
            <a:fld id="{D0CD2EA7-D846-4DD1-862F-6C9076468EAA}" type="slidenum">
              <a:rPr lang="en-IN" smtClean="0"/>
            </a:fld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026368" y="1410155"/>
            <a:ext cx="10403633" cy="124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Conclusion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key points Expected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project 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974;p1"/>
          <p:cNvSpPr/>
          <p:nvPr/>
        </p:nvSpPr>
        <p:spPr>
          <a:xfrm>
            <a:off x="240550" y="274650"/>
            <a:ext cx="11696700" cy="62546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WPS Presentation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Arial</vt:lpstr>
      <vt:lpstr>Calibri</vt:lpstr>
      <vt:lpstr>Times New Roman</vt:lpstr>
      <vt:lpstr>WenQuanYi Micro Hei</vt:lpstr>
      <vt:lpstr>Segoe Print</vt:lpstr>
      <vt:lpstr>Times New Roman</vt:lpstr>
      <vt:lpstr>DejaVu Sans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WPS_1712677023</cp:lastModifiedBy>
  <cp:revision>14</cp:revision>
  <dcterms:created xsi:type="dcterms:W3CDTF">2025-09-09T05:14:00Z</dcterms:created>
  <dcterms:modified xsi:type="dcterms:W3CDTF">2026-03-24T08:54:33Z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B580545B1DE94D3D8ADC8EDEDF45E9F5_12</vt:lpwstr>
  </property>
  <property fmtid="{D5CDD505-2E9C-101B-9397-08002B2CF9AE}" pid="3" name="KSOProductBuildVer">
    <vt:lpwstr>1033-12.1.0.25830</vt:lpwstr>
  </property>
</Properties>
</file>